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4E8F4-FA78-4002-9616-677941A7E891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6E6EC-A318-47FF-8ECA-6BFB41451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33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6E6EC-A318-47FF-8ECA-6BFB414517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669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0CD42-90FD-49E7-B46B-58E4456F5312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DAB2-08CF-4EF7-B421-177100C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853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0CD42-90FD-49E7-B46B-58E4456F5312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DAB2-08CF-4EF7-B421-177100C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48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0CD42-90FD-49E7-B46B-58E4456F5312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DAB2-08CF-4EF7-B421-177100C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551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0CD42-90FD-49E7-B46B-58E4456F5312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DAB2-08CF-4EF7-B421-177100C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72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0CD42-90FD-49E7-B46B-58E4456F5312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DAB2-08CF-4EF7-B421-177100C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855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0CD42-90FD-49E7-B46B-58E4456F5312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DAB2-08CF-4EF7-B421-177100C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316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0CD42-90FD-49E7-B46B-58E4456F5312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DAB2-08CF-4EF7-B421-177100C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740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0CD42-90FD-49E7-B46B-58E4456F5312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DAB2-08CF-4EF7-B421-177100C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83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0CD42-90FD-49E7-B46B-58E4456F5312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DAB2-08CF-4EF7-B421-177100C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22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0CD42-90FD-49E7-B46B-58E4456F5312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DAB2-08CF-4EF7-B421-177100C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836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0CD42-90FD-49E7-B46B-58E4456F5312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DAB2-08CF-4EF7-B421-177100C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779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0CD42-90FD-49E7-B46B-58E4456F5312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4DAB2-08CF-4EF7-B421-177100C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097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3421559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With</a:t>
            </a:r>
            <a:r>
              <a:rPr lang="en-US" sz="44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a:rPr>
              <a:t> Google Docs </a:t>
            </a:r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 </a:t>
            </a:r>
            <a:r>
              <a:rPr lang="en-US" sz="4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your</a:t>
            </a:r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classroom</a:t>
            </a:r>
            <a:endParaRPr lang="en-US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96"/>
          <a:stretch/>
        </p:blipFill>
        <p:spPr>
          <a:xfrm>
            <a:off x="2286000" y="838200"/>
            <a:ext cx="4381500" cy="17899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4445675"/>
            <a:ext cx="388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400" b="1" dirty="0" smtClean="0"/>
              <a:t>Promote group collaboration between students and teachers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1400" b="1" dirty="0" smtClean="0"/>
              <a:t>Publish handouts and presentations online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1400" b="1" dirty="0" smtClean="0"/>
              <a:t>Encourage the writing process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1400" b="1" dirty="0" smtClean="0"/>
              <a:t>Give feedback in real-time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1400" b="1" dirty="0" smtClean="0"/>
              <a:t>Maintain, update &amp; share lesson plans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1400" b="1" dirty="0" smtClean="0"/>
              <a:t>Encourage collaborative presentation skills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1400" b="1" dirty="0" smtClean="0"/>
              <a:t>Meet ISTE NET Standards</a:t>
            </a:r>
          </a:p>
          <a:p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4034135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Its easy to…………..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828800" y="152400"/>
            <a:ext cx="548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Google Docs Workshop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62200" y="26670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POWER FOR THE EDUCATOR’S TOOLBOX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4699337"/>
            <a:ext cx="327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Google Docs Workshop</a:t>
            </a:r>
          </a:p>
          <a:p>
            <a:r>
              <a:rPr lang="en-US" dirty="0" smtClean="0"/>
              <a:t>Where:  Library Media Center</a:t>
            </a:r>
          </a:p>
          <a:p>
            <a:r>
              <a:rPr lang="en-US" dirty="0" smtClean="0"/>
              <a:t>When: Thursday April 5</a:t>
            </a:r>
            <a:r>
              <a:rPr lang="en-US" baseline="30000" dirty="0" smtClean="0"/>
              <a:t>th</a:t>
            </a:r>
            <a:r>
              <a:rPr lang="en-US" dirty="0" smtClean="0"/>
              <a:t> 6-8pm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553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68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SUNY Campus Agreement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Master</dc:creator>
  <cp:lastModifiedBy>Master</cp:lastModifiedBy>
  <cp:revision>5</cp:revision>
  <dcterms:created xsi:type="dcterms:W3CDTF">2012-04-25T00:42:55Z</dcterms:created>
  <dcterms:modified xsi:type="dcterms:W3CDTF">2012-04-25T02:42:16Z</dcterms:modified>
</cp:coreProperties>
</file>